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7" r:id="rId1"/>
  </p:sldMasterIdLst>
  <p:sldIdLst>
    <p:sldId id="256" r:id="rId2"/>
    <p:sldId id="257" r:id="rId3"/>
    <p:sldId id="258" r:id="rId4"/>
    <p:sldId id="259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161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906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497139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8592" y="1122363"/>
            <a:ext cx="7143154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8592" y="3602038"/>
            <a:ext cx="7143154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4473" y="5410203"/>
            <a:ext cx="222885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58591" y="5410203"/>
            <a:ext cx="416397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75237" y="5410201"/>
            <a:ext cx="62651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417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396" y="4304666"/>
            <a:ext cx="8053788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7396" y="606426"/>
            <a:ext cx="8053788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7359" y="5124020"/>
            <a:ext cx="8052573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500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434" y="609600"/>
            <a:ext cx="8048588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7396" y="4419601"/>
            <a:ext cx="8047373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5615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047" y="609601"/>
            <a:ext cx="7558486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98024" y="3365557"/>
            <a:ext cx="7111243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7396" y="4309919"/>
            <a:ext cx="8048627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754627" y="718458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468929" y="2764972"/>
            <a:ext cx="4953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3229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397" y="2134043"/>
            <a:ext cx="8048626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7359" y="4657655"/>
            <a:ext cx="8047411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980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27399" y="609600"/>
            <a:ext cx="8048624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27396" y="2674463"/>
            <a:ext cx="2597480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27397" y="3360263"/>
            <a:ext cx="25961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68249" y="2677635"/>
            <a:ext cx="2587313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668248" y="3363435"/>
            <a:ext cx="258803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80109" y="2674463"/>
            <a:ext cx="2595912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380109" y="3360263"/>
            <a:ext cx="259591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9686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27398" y="609600"/>
            <a:ext cx="8048624" cy="19050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27398" y="4404596"/>
            <a:ext cx="2596133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27398" y="2666998"/>
            <a:ext cx="2596133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27398" y="4980860"/>
            <a:ext cx="2596133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7356" y="4404596"/>
            <a:ext cx="2600325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647356" y="2666998"/>
            <a:ext cx="259913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646170" y="4980857"/>
            <a:ext cx="2600325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80212" y="4404595"/>
            <a:ext cx="2592477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380110" y="2666998"/>
            <a:ext cx="2595913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380109" y="4980856"/>
            <a:ext cx="2595912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8760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490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46951" y="609601"/>
            <a:ext cx="1629071" cy="518160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7396" y="609601"/>
            <a:ext cx="6295730" cy="5181601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531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927399" y="618518"/>
            <a:ext cx="8048624" cy="147857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927399" y="2249487"/>
            <a:ext cx="8048624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6058749" y="5883278"/>
            <a:ext cx="222885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27397" y="5883277"/>
            <a:ext cx="506943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49512" y="5883276"/>
            <a:ext cx="62651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056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396" y="1419228"/>
            <a:ext cx="8048625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7396" y="4424362"/>
            <a:ext cx="8048625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357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7396" y="2249486"/>
            <a:ext cx="3963691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2249486"/>
            <a:ext cx="3961109" cy="354171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039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396" y="619128"/>
            <a:ext cx="8048625" cy="147796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8811" y="2249486"/>
            <a:ext cx="3722278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7397" y="3073399"/>
            <a:ext cx="3963692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56325" y="2249485"/>
            <a:ext cx="371969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2" y="3073399"/>
            <a:ext cx="3961109" cy="271780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022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0533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313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698" y="609601"/>
            <a:ext cx="3133030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9413" y="592666"/>
            <a:ext cx="4786608" cy="5198534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1698" y="2249486"/>
            <a:ext cx="3133030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107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7400" y="609600"/>
            <a:ext cx="406679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35606" y="609600"/>
            <a:ext cx="3740417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7397" y="2249486"/>
            <a:ext cx="406679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11/3/24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954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479" y="0"/>
            <a:ext cx="9795255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906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7399" y="618518"/>
            <a:ext cx="8048624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7399" y="2249487"/>
            <a:ext cx="8048624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58749" y="5883278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11/3/24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27397" y="5883277"/>
            <a:ext cx="50694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49512" y="5883276"/>
            <a:ext cx="626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6709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14300" dist="38100" dir="2700000" algn="tl">
              <a:srgbClr val="000000">
                <a:alpha val="26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27000" dist="38100" dir="2700000" algn="tl">
              <a:srgbClr val="000000">
                <a:alpha val="33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27000" dist="38100" dir="2700000" algn="tl">
              <a:srgbClr val="000000">
                <a:alpha val="33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27000" dist="38100" dir="2700000" algn="tl">
              <a:srgbClr val="000000">
                <a:alpha val="33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27000" dist="38100" dir="2700000" algn="tl">
              <a:srgbClr val="000000">
                <a:alpha val="33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27000" dist="38100" dir="2700000" algn="tl">
              <a:srgbClr val="000000">
                <a:alpha val="33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2ADACB-B252-F7B4-543B-A0EE40409E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8592" y="956441"/>
            <a:ext cx="7143154" cy="1450428"/>
          </a:xfrm>
        </p:spPr>
        <p:txBody>
          <a:bodyPr>
            <a:noAutofit/>
          </a:bodyPr>
          <a:lstStyle/>
          <a:p>
            <a:pPr algn="ctr"/>
            <a:r>
              <a:rPr lang="es-ES" sz="4400" b="1" dirty="0"/>
              <a:t>TITULO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2BEF2DA-BCD7-4B83-3A29-BFA7C6222E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6648" y="2793810"/>
            <a:ext cx="7143154" cy="989914"/>
          </a:xfrm>
        </p:spPr>
        <p:txBody>
          <a:bodyPr>
            <a:normAutofit/>
          </a:bodyPr>
          <a:lstStyle/>
          <a:p>
            <a:pPr algn="ctr"/>
            <a:r>
              <a:rPr lang="es-ES" sz="1600" dirty="0"/>
              <a:t>AUTORES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032B9591-1832-3618-6FEB-4E26049A1F15}"/>
              </a:ext>
            </a:extLst>
          </p:cNvPr>
          <p:cNvSpPr txBox="1">
            <a:spLocks/>
          </p:cNvSpPr>
          <p:nvPr/>
        </p:nvSpPr>
        <p:spPr>
          <a:xfrm rot="16200000">
            <a:off x="-3310504" y="3485805"/>
            <a:ext cx="7143154" cy="36073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accent4">
                    <a:lumMod val="75000"/>
                  </a:schemeClr>
                </a:solidFill>
              </a:rPr>
              <a:t>Congreso internacional conectiva</a:t>
            </a:r>
          </a:p>
        </p:txBody>
      </p:sp>
    </p:spTree>
    <p:extLst>
      <p:ext uri="{BB962C8B-B14F-4D97-AF65-F5344CB8AC3E}">
        <p14:creationId xmlns:p14="http://schemas.microsoft.com/office/powerpoint/2010/main" val="426340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9B7DC2-821B-914E-5F7A-1A85BF72B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69C5168-B260-AA92-DA66-059073A82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1042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4A07D46-9B11-280E-AF02-04C2F7BCA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756FA9E-4F00-D92B-37D7-EC5C32049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2146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E99799-1549-F2A9-FA65-2224F8C62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AA88BC-BF5C-5785-D571-B4C8D6CEB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E4432D18-C0D5-C6E6-D4C3-B7E2BC3CFD1D}"/>
              </a:ext>
            </a:extLst>
          </p:cNvPr>
          <p:cNvSpPr>
            <a:spLocks noGrp="1"/>
          </p:cNvSpPr>
          <p:nvPr>
            <p:ph type="pic" idx="1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3F2F89C-1286-14B3-C7B7-5681CF1E9F77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EB3FCE87-67DF-11FF-8B99-93EC2CF3B3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4D2FA26C-1F6B-A7C5-4D59-323DDAE267AA}"/>
              </a:ext>
            </a:extLst>
          </p:cNvPr>
          <p:cNvSpPr>
            <a:spLocks noGrp="1"/>
          </p:cNvSpPr>
          <p:nvPr>
            <p:ph type="pic" idx="2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6BC19131-D170-8E0C-7CF5-C636BBAE974F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B202EE5B-BE7E-07EA-DBFF-F32F5FACA0F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Marcador de posición de imagen 9">
            <a:extLst>
              <a:ext uri="{FF2B5EF4-FFF2-40B4-BE49-F238E27FC236}">
                <a16:creationId xmlns:a16="http://schemas.microsoft.com/office/drawing/2014/main" id="{E6E55A27-E9BB-646B-0972-7BB5849D8707}"/>
              </a:ext>
            </a:extLst>
          </p:cNvPr>
          <p:cNvSpPr>
            <a:spLocks noGrp="1"/>
          </p:cNvSpPr>
          <p:nvPr>
            <p:ph type="pic" idx="2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Marcador de texto 10">
            <a:extLst>
              <a:ext uri="{FF2B5EF4-FFF2-40B4-BE49-F238E27FC236}">
                <a16:creationId xmlns:a16="http://schemas.microsoft.com/office/drawing/2014/main" id="{00CB3500-06BA-B9A9-167F-9833CA7E5A73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96230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o">
  <a:themeElements>
    <a:clrScheme name="Circuito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o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o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COMUNICACION ORAL_ CONECTIVA" id="{63FB1300-8DAA-444D-964B-3C8651E94589}" vid="{5A31776C-3CAF-8E42-A074-A2BE713DAB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5</Words>
  <Application>Microsoft Macintosh PowerPoint</Application>
  <PresentationFormat>A4 (210 x 297 mm)</PresentationFormat>
  <Paragraphs>3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Tw Cen MT</vt:lpstr>
      <vt:lpstr>Circuito</vt:lpstr>
      <vt:lpstr>TITULO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Carlos Rodriguez Rodriguez</dc:creator>
  <cp:lastModifiedBy>Juan Carlos Rodriguez Rodriguez</cp:lastModifiedBy>
  <cp:revision>2</cp:revision>
  <dcterms:created xsi:type="dcterms:W3CDTF">2024-11-03T11:47:12Z</dcterms:created>
  <dcterms:modified xsi:type="dcterms:W3CDTF">2024-11-03T12:17:37Z</dcterms:modified>
</cp:coreProperties>
</file>