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6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906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497139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8592" y="1122363"/>
            <a:ext cx="7143154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8592" y="3602038"/>
            <a:ext cx="7143154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4473" y="5410203"/>
            <a:ext cx="222885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58591" y="5410203"/>
            <a:ext cx="416397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5237" y="5410201"/>
            <a:ext cx="62651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9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6" y="4304666"/>
            <a:ext cx="8053788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7396" y="606426"/>
            <a:ext cx="8053788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59" y="5124020"/>
            <a:ext cx="8052573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4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434" y="609600"/>
            <a:ext cx="8048588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96" y="4419601"/>
            <a:ext cx="8047373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400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7" y="609601"/>
            <a:ext cx="7558486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98024" y="3365557"/>
            <a:ext cx="7111243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96" y="4309919"/>
            <a:ext cx="8048627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54627" y="71845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468929" y="2764972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8511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7" y="2134043"/>
            <a:ext cx="8048626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59" y="4657655"/>
            <a:ext cx="8047411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696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27399" y="609600"/>
            <a:ext cx="8048624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27396" y="2674463"/>
            <a:ext cx="2597480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27397" y="3360263"/>
            <a:ext cx="25961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68249" y="2677635"/>
            <a:ext cx="2587313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668248" y="3363435"/>
            <a:ext cx="258803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80109" y="2674463"/>
            <a:ext cx="2595912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380109" y="3360263"/>
            <a:ext cx="259591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076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27398" y="609600"/>
            <a:ext cx="8048624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27398" y="4404596"/>
            <a:ext cx="2596133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27398" y="2666998"/>
            <a:ext cx="2596133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27398" y="4980860"/>
            <a:ext cx="2596133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7356" y="4404596"/>
            <a:ext cx="2600325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647356" y="2666998"/>
            <a:ext cx="259913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646170" y="4980857"/>
            <a:ext cx="2600325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80212" y="4404595"/>
            <a:ext cx="2592477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380110" y="2666998"/>
            <a:ext cx="2595913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380109" y="4980856"/>
            <a:ext cx="2595912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108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275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46951" y="609601"/>
            <a:ext cx="162907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7396" y="609601"/>
            <a:ext cx="629573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26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927399" y="618518"/>
            <a:ext cx="8048624" cy="147857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927399" y="2249487"/>
            <a:ext cx="8048624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6058749" y="5883278"/>
            <a:ext cx="222885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27397" y="5883277"/>
            <a:ext cx="506943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9512" y="5883276"/>
            <a:ext cx="62651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956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6" y="1419228"/>
            <a:ext cx="8048625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7396" y="4424362"/>
            <a:ext cx="8048625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5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7396" y="2249486"/>
            <a:ext cx="396369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2249486"/>
            <a:ext cx="396110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766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6" y="619128"/>
            <a:ext cx="8048625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8811" y="2249486"/>
            <a:ext cx="3722278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7397" y="3073399"/>
            <a:ext cx="3963692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6325" y="2249485"/>
            <a:ext cx="371969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2" y="3073399"/>
            <a:ext cx="3961109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338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0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7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698" y="609601"/>
            <a:ext cx="3133030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9413" y="592666"/>
            <a:ext cx="4786608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1698" y="2249486"/>
            <a:ext cx="3133030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20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400" y="609600"/>
            <a:ext cx="406679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35606" y="609600"/>
            <a:ext cx="3740417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97" y="2249486"/>
            <a:ext cx="406679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9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906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5479" y="0"/>
            <a:ext cx="9795255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7399" y="618518"/>
            <a:ext cx="8048624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7399" y="2249487"/>
            <a:ext cx="8048624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58749" y="5883278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7397" y="5883277"/>
            <a:ext cx="50694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9512" y="5883276"/>
            <a:ext cx="626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6303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2ADACB-B252-F7B4-543B-A0EE40409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8592" y="94593"/>
            <a:ext cx="7143154" cy="388883"/>
          </a:xfrm>
        </p:spPr>
        <p:txBody>
          <a:bodyPr>
            <a:noAutofit/>
          </a:bodyPr>
          <a:lstStyle/>
          <a:p>
            <a:pPr algn="ctr"/>
            <a:r>
              <a:rPr lang="es-ES" sz="2000" b="1" dirty="0"/>
              <a:t>TITULO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BEF2DA-BCD7-4B83-3A29-BFA7C6222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8592" y="501486"/>
            <a:ext cx="7143154" cy="307811"/>
          </a:xfrm>
        </p:spPr>
        <p:txBody>
          <a:bodyPr>
            <a:normAutofit/>
          </a:bodyPr>
          <a:lstStyle/>
          <a:p>
            <a:pPr algn="ctr"/>
            <a:r>
              <a:rPr lang="es-ES" sz="1100" dirty="0"/>
              <a:t>AUTORES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32B9591-1832-3618-6FEB-4E26049A1F15}"/>
              </a:ext>
            </a:extLst>
          </p:cNvPr>
          <p:cNvSpPr txBox="1">
            <a:spLocks/>
          </p:cNvSpPr>
          <p:nvPr/>
        </p:nvSpPr>
        <p:spPr>
          <a:xfrm rot="16200000">
            <a:off x="-3310504" y="3485805"/>
            <a:ext cx="7143154" cy="3607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4">
                    <a:lumMod val="75000"/>
                  </a:schemeClr>
                </a:solidFill>
              </a:rPr>
              <a:t>Congreso internacional conectiva</a:t>
            </a:r>
          </a:p>
        </p:txBody>
      </p:sp>
    </p:spTree>
    <p:extLst>
      <p:ext uri="{BB962C8B-B14F-4D97-AF65-F5344CB8AC3E}">
        <p14:creationId xmlns:p14="http://schemas.microsoft.com/office/powerpoint/2010/main" val="426340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OSTER CONECTIVA" id="{B10EA560-ED05-924A-82BA-CFDDCC8BB93D}" vid="{A79CC0B8-065D-414B-84DE-467EB9CE6DE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5</Words>
  <Application>Microsoft Macintosh PowerPoint</Application>
  <PresentationFormat>A4 (210 x 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Tw Cen MT</vt:lpstr>
      <vt:lpstr>Circuito</vt:lpstr>
      <vt:lpstr>TITULO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Rodriguez Rodriguez</dc:creator>
  <cp:lastModifiedBy>Juan Carlos Rodriguez Rodriguez</cp:lastModifiedBy>
  <cp:revision>1</cp:revision>
  <dcterms:created xsi:type="dcterms:W3CDTF">2024-11-03T11:47:12Z</dcterms:created>
  <dcterms:modified xsi:type="dcterms:W3CDTF">2024-11-03T12:17:23Z</dcterms:modified>
</cp:coreProperties>
</file>